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3" r:id="rId9"/>
    <p:sldId id="259" r:id="rId10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5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476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Survival Spanish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476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FBB8D-E223-43B1-A54E-FD0CD6431479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05825"/>
            <a:ext cx="3067050" cy="4476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505825"/>
            <a:ext cx="3067050" cy="4476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365B0-4500-448E-A72A-B7BFA5F6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2137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476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Survival Spanish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476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B6A21-6CD5-4B0A-BB5C-171E998D612F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00163" y="6715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52913"/>
            <a:ext cx="5661025" cy="4030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05825"/>
            <a:ext cx="3067050" cy="4476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505825"/>
            <a:ext cx="3067050" cy="4476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1857D-8F36-491F-A832-874F5878D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4483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1857D-8F36-491F-A832-874F5878D92F}" type="slidenum">
              <a:rPr lang="en-US" smtClean="0"/>
              <a:t>7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Survival Spanish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76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462EA-A8F5-4FE7-947A-0A5A40C17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A8CFD-E592-4BB9-A440-CDFBD7AFB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FE59A-C56E-4786-AC43-6FA7193BF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8C7CC-D080-44E4-901F-9F1D14000C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48867-7CF3-4073-9939-308BC6BD5E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5818C-D977-4646-AEB7-545FA5A77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D2B0E-A764-4EB5-9007-CC84E73509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DB21F-CF0C-47DB-A6A9-93CA9E6039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C1A84-91CF-42EA-AEAE-3BF997C3A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0CC7F-6734-4574-8245-79B9D5C2E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F9385-83FC-43E6-9074-D98FA709C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83419A-8A7E-4A77-AA23-6B8BEF637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pPr eaLnBrk="1" hangingPunct="1"/>
            <a:r>
              <a:rPr lang="en-US" sz="5400" dirty="0" smtClean="0"/>
              <a:t>No </a:t>
            </a:r>
            <a:r>
              <a:rPr lang="en-US" sz="5400" dirty="0" err="1" smtClean="0"/>
              <a:t>entendí</a:t>
            </a:r>
            <a:r>
              <a:rPr lang="en-US" sz="5400" dirty="0" smtClean="0"/>
              <a:t> lo </a:t>
            </a:r>
            <a:r>
              <a:rPr lang="en-US" sz="5400" dirty="0" err="1" smtClean="0"/>
              <a:t>que</a:t>
            </a:r>
            <a:r>
              <a:rPr lang="en-US" sz="5400" dirty="0" smtClean="0"/>
              <a:t> </a:t>
            </a:r>
            <a:r>
              <a:rPr lang="en-US" sz="5400" dirty="0" err="1" smtClean="0"/>
              <a:t>dijiste</a:t>
            </a:r>
            <a:r>
              <a:rPr lang="en-US" sz="5400" dirty="0" smtClean="0"/>
              <a:t>.</a:t>
            </a:r>
            <a:br>
              <a:rPr lang="en-US" sz="5400" dirty="0" smtClean="0"/>
            </a:br>
            <a:r>
              <a:rPr lang="en-US" sz="3200" i="1" dirty="0" smtClean="0"/>
              <a:t>(I don’t understand what you said)</a:t>
            </a:r>
          </a:p>
        </p:txBody>
      </p:sp>
      <p:pic>
        <p:nvPicPr>
          <p:cNvPr id="13314" name="Content Placeholder 3" descr="question mark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0" y="1855076"/>
            <a:ext cx="7924800" cy="5029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pPr eaLnBrk="1" hangingPunct="1"/>
            <a:r>
              <a:rPr lang="en-US" sz="5400" dirty="0" smtClean="0"/>
              <a:t> ¿</a:t>
            </a:r>
            <a:r>
              <a:rPr lang="en-US" sz="5400" dirty="0" err="1" smtClean="0"/>
              <a:t>Podrías</a:t>
            </a:r>
            <a:r>
              <a:rPr lang="en-US" sz="5400" dirty="0" smtClean="0"/>
              <a:t> </a:t>
            </a:r>
            <a:r>
              <a:rPr lang="en-US" sz="5400" dirty="0" err="1" smtClean="0"/>
              <a:t>repetirlo</a:t>
            </a:r>
            <a:r>
              <a:rPr lang="en-US" sz="5400" dirty="0" smtClean="0"/>
              <a:t> </a:t>
            </a:r>
            <a:r>
              <a:rPr lang="en-US" sz="5400" dirty="0" err="1" smtClean="0"/>
              <a:t>otra</a:t>
            </a:r>
            <a:r>
              <a:rPr lang="en-US" sz="5400" dirty="0" smtClean="0"/>
              <a:t> </a:t>
            </a:r>
            <a:r>
              <a:rPr lang="en-US" sz="5400" dirty="0" err="1" smtClean="0"/>
              <a:t>vez</a:t>
            </a:r>
            <a:r>
              <a:rPr lang="en-US" sz="5400" dirty="0"/>
              <a:t>?</a:t>
            </a:r>
            <a:br>
              <a:rPr lang="en-US" sz="5400" dirty="0"/>
            </a:br>
            <a:r>
              <a:rPr lang="en-US" sz="3200" i="1" dirty="0" smtClean="0"/>
              <a:t>(Could you repeat it again?)</a:t>
            </a:r>
            <a:endParaRPr lang="en-US" sz="3200" dirty="0" smtClean="0"/>
          </a:p>
        </p:txBody>
      </p:sp>
      <p:pic>
        <p:nvPicPr>
          <p:cNvPr id="14338" name="Content Placeholder 3" descr="repeat correct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1905000"/>
            <a:ext cx="8382000" cy="4648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/>
          <a:lstStyle/>
          <a:p>
            <a:pPr eaLnBrk="1" hangingPunct="1"/>
            <a:r>
              <a:rPr lang="en-US" sz="5400" dirty="0" smtClean="0"/>
              <a:t>¿</a:t>
            </a:r>
            <a:r>
              <a:rPr lang="en-US" sz="5400" dirty="0" err="1" smtClean="0"/>
              <a:t>Podrías</a:t>
            </a:r>
            <a:r>
              <a:rPr lang="en-US" sz="5400" dirty="0" smtClean="0"/>
              <a:t> </a:t>
            </a:r>
            <a:r>
              <a:rPr lang="en-US" sz="5400" dirty="0" err="1" smtClean="0"/>
              <a:t>hablar</a:t>
            </a:r>
            <a:r>
              <a:rPr lang="en-US" sz="5400" dirty="0" smtClean="0"/>
              <a:t> </a:t>
            </a:r>
            <a:r>
              <a:rPr lang="en-US" sz="5400" dirty="0" err="1" smtClean="0"/>
              <a:t>más</a:t>
            </a:r>
            <a:r>
              <a:rPr lang="en-US" sz="5400" dirty="0" smtClean="0"/>
              <a:t> </a:t>
            </a:r>
            <a:r>
              <a:rPr lang="en-US" sz="5400" dirty="0" err="1" smtClean="0"/>
              <a:t>despacio</a:t>
            </a:r>
            <a:r>
              <a:rPr lang="en-US" sz="5400" dirty="0" smtClean="0"/>
              <a:t>, </a:t>
            </a:r>
            <a:r>
              <a:rPr lang="en-US" sz="5400" dirty="0" err="1" smtClean="0"/>
              <a:t>por</a:t>
            </a:r>
            <a:r>
              <a:rPr lang="en-US" sz="5400" dirty="0" smtClean="0"/>
              <a:t> favor?</a:t>
            </a:r>
            <a:r>
              <a:rPr lang="en-US" sz="5400" dirty="0"/>
              <a:t/>
            </a:r>
            <a:br>
              <a:rPr lang="en-US" sz="5400" dirty="0"/>
            </a:br>
            <a:r>
              <a:rPr lang="en-US" sz="3200" i="1" dirty="0" smtClean="0"/>
              <a:t>(Could you speak more slowly please?)</a:t>
            </a:r>
            <a:endParaRPr lang="en-US" sz="3200" dirty="0" smtClean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  <p:pic>
        <p:nvPicPr>
          <p:cNvPr id="15363" name="Picture 3" descr="run stoplight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6670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dirty="0" smtClean="0"/>
              <a:t>¿</a:t>
            </a:r>
            <a:r>
              <a:rPr lang="en-US" sz="5400" dirty="0" err="1" smtClean="0"/>
              <a:t>Cómo</a:t>
            </a:r>
            <a:r>
              <a:rPr lang="en-US" sz="5400" dirty="0" smtClean="0"/>
              <a:t> </a:t>
            </a:r>
            <a:r>
              <a:rPr lang="en-US" sz="5400" dirty="0" err="1" smtClean="0"/>
              <a:t>dirías</a:t>
            </a:r>
            <a:r>
              <a:rPr lang="en-US" sz="5400" dirty="0" smtClean="0"/>
              <a:t> ___?</a:t>
            </a:r>
            <a:br>
              <a:rPr lang="en-US" sz="5400" dirty="0" smtClean="0"/>
            </a:br>
            <a:r>
              <a:rPr lang="en-US" sz="3200" i="1" dirty="0" smtClean="0"/>
              <a:t>(How would you say _______?)</a:t>
            </a:r>
            <a:endParaRPr lang="en-US" sz="3200" dirty="0" smtClean="0"/>
          </a:p>
        </p:txBody>
      </p:sp>
      <p:pic>
        <p:nvPicPr>
          <p:cNvPr id="17410" name="Content Placeholder 3" descr="megaphone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66800" y="2133600"/>
            <a:ext cx="7391400" cy="431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pPr eaLnBrk="1" hangingPunct="1"/>
            <a:r>
              <a:rPr lang="en-US" sz="5400" dirty="0" smtClean="0"/>
              <a:t>¿</a:t>
            </a:r>
            <a:r>
              <a:rPr lang="en-US" sz="5400" dirty="0" err="1" smtClean="0"/>
              <a:t>Cómo</a:t>
            </a:r>
            <a:r>
              <a:rPr lang="en-US" sz="5400" dirty="0" smtClean="0"/>
              <a:t> se </a:t>
            </a:r>
            <a:r>
              <a:rPr lang="en-US" sz="5400" dirty="0" err="1" smtClean="0"/>
              <a:t>deletrea</a:t>
            </a:r>
            <a:r>
              <a:rPr lang="en-US" sz="5400" dirty="0" smtClean="0"/>
              <a:t>_______?</a:t>
            </a:r>
            <a:br>
              <a:rPr lang="en-US" sz="5400" dirty="0" smtClean="0"/>
            </a:br>
            <a:r>
              <a:rPr lang="en-US" sz="3600" i="1" dirty="0" smtClean="0"/>
              <a:t>(How do you spell ____?)</a:t>
            </a:r>
            <a:endParaRPr lang="en-US" sz="3600" dirty="0" smtClean="0"/>
          </a:p>
        </p:txBody>
      </p:sp>
      <p:pic>
        <p:nvPicPr>
          <p:cNvPr id="18434" name="Content Placeholder 3" descr="como se escribe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2438400"/>
            <a:ext cx="8153400" cy="3886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/>
          <a:lstStyle/>
          <a:p>
            <a:r>
              <a:rPr lang="en-US" sz="5400" dirty="0" smtClean="0"/>
              <a:t>¿</a:t>
            </a:r>
            <a:r>
              <a:rPr lang="en-US" sz="5400" dirty="0" err="1" smtClean="0"/>
              <a:t>Qué</a:t>
            </a:r>
            <a:r>
              <a:rPr lang="en-US" sz="5400" dirty="0" smtClean="0"/>
              <a:t> </a:t>
            </a:r>
            <a:r>
              <a:rPr lang="en-US" sz="5400" dirty="0" err="1" smtClean="0"/>
              <a:t>quiere</a:t>
            </a:r>
            <a:r>
              <a:rPr lang="en-US" sz="5400" dirty="0" smtClean="0"/>
              <a:t> </a:t>
            </a:r>
            <a:r>
              <a:rPr lang="en-US" sz="5400" dirty="0" err="1" smtClean="0"/>
              <a:t>decir</a:t>
            </a:r>
            <a:r>
              <a:rPr lang="en-US" sz="5400" dirty="0" smtClean="0"/>
              <a:t> ____?</a:t>
            </a:r>
            <a:br>
              <a:rPr lang="en-US" sz="5400" dirty="0" smtClean="0"/>
            </a:br>
            <a:r>
              <a:rPr lang="en-US" sz="3200" i="1" dirty="0" smtClean="0"/>
              <a:t>(What does it mean?)</a:t>
            </a:r>
            <a:endParaRPr lang="en-US" sz="5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52600"/>
            <a:ext cx="7924800" cy="4572000"/>
          </a:xfrm>
        </p:spPr>
      </p:pic>
    </p:spTree>
    <p:extLst>
      <p:ext uri="{BB962C8B-B14F-4D97-AF65-F5344CB8AC3E}">
        <p14:creationId xmlns:p14="http://schemas.microsoft.com/office/powerpoint/2010/main" val="69860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 smtClean="0"/>
              <a:t>Quiero</a:t>
            </a:r>
            <a:r>
              <a:rPr lang="en-US" sz="5400" dirty="0" smtClean="0"/>
              <a:t> </a:t>
            </a:r>
            <a:r>
              <a:rPr lang="en-US" sz="5400" dirty="0" err="1" smtClean="0"/>
              <a:t>hacer</a:t>
            </a:r>
            <a:r>
              <a:rPr lang="en-US" sz="5400" dirty="0" smtClean="0"/>
              <a:t> </a:t>
            </a:r>
            <a:r>
              <a:rPr lang="en-US" sz="5400" dirty="0" err="1" smtClean="0"/>
              <a:t>una</a:t>
            </a:r>
            <a:r>
              <a:rPr lang="en-US" sz="5400" dirty="0" smtClean="0"/>
              <a:t> </a:t>
            </a:r>
            <a:r>
              <a:rPr lang="en-US" sz="5400" dirty="0" err="1" smtClean="0"/>
              <a:t>pregunta</a:t>
            </a:r>
            <a:r>
              <a:rPr lang="en-US" sz="5400" dirty="0" smtClean="0"/>
              <a:t>.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i="1" dirty="0" smtClean="0"/>
              <a:t>(I want to ask a question)</a:t>
            </a:r>
            <a:endParaRPr lang="en-US" sz="5400" dirty="0"/>
          </a:p>
        </p:txBody>
      </p:sp>
      <p:pic>
        <p:nvPicPr>
          <p:cNvPr id="1026" name="Picture 2" descr="C:\Documents and Settings\palmanzar3249\Local Settings\Temporary Internet Files\Content.IE5\FG90CL37\MC900371076[1].wm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28800"/>
            <a:ext cx="7391399" cy="4343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544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/>
          <a:lstStyle/>
          <a:p>
            <a:r>
              <a:rPr lang="en-US" sz="5400" dirty="0" smtClean="0"/>
              <a:t>¿</a:t>
            </a:r>
            <a:r>
              <a:rPr lang="en-US" sz="5400" dirty="0" err="1" smtClean="0"/>
              <a:t>Podrías</a:t>
            </a:r>
            <a:r>
              <a:rPr lang="en-US" sz="5400" dirty="0" smtClean="0"/>
              <a:t> </a:t>
            </a:r>
            <a:r>
              <a:rPr lang="en-US" sz="5400" dirty="0" err="1" smtClean="0"/>
              <a:t>ayudarme</a:t>
            </a:r>
            <a:r>
              <a:rPr lang="en-US" sz="5400" dirty="0" smtClean="0"/>
              <a:t>?</a:t>
            </a:r>
            <a:br>
              <a:rPr lang="en-US" sz="5400" dirty="0" smtClean="0"/>
            </a:br>
            <a:r>
              <a:rPr lang="en-US" sz="3200" i="1" dirty="0" smtClean="0"/>
              <a:t>(Could you help me?)</a:t>
            </a:r>
            <a:endParaRPr lang="en-US" sz="5400" dirty="0"/>
          </a:p>
        </p:txBody>
      </p:sp>
      <p:pic>
        <p:nvPicPr>
          <p:cNvPr id="1026" name="Picture 2" descr="C:\Documents and Settings\palmanzar3249\Local Settings\Temporary Internet Files\Content.IE5\1CLBC7K0\MC900320972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057400"/>
            <a:ext cx="60198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20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pPr eaLnBrk="1" hangingPunct="1"/>
            <a:r>
              <a:rPr lang="en-US" sz="5400" dirty="0" smtClean="0"/>
              <a:t>Me </a:t>
            </a:r>
            <a:r>
              <a:rPr lang="en-US" sz="5400" dirty="0" err="1" smtClean="0"/>
              <a:t>permite</a:t>
            </a:r>
            <a:r>
              <a:rPr lang="en-US" sz="5400" dirty="0" smtClean="0"/>
              <a:t> </a:t>
            </a:r>
            <a:r>
              <a:rPr lang="en-US" sz="5400" dirty="0" err="1" smtClean="0"/>
              <a:t>hablar</a:t>
            </a:r>
            <a:r>
              <a:rPr lang="en-US" sz="5400" dirty="0" smtClean="0"/>
              <a:t> en </a:t>
            </a:r>
            <a:r>
              <a:rPr lang="en-US" sz="5400" dirty="0" err="1" smtClean="0"/>
              <a:t>inglés</a:t>
            </a:r>
            <a:r>
              <a:rPr lang="en-US" sz="5400" dirty="0" smtClean="0"/>
              <a:t>, </a:t>
            </a:r>
            <a:r>
              <a:rPr lang="en-US" sz="5400" dirty="0" err="1" smtClean="0"/>
              <a:t>por</a:t>
            </a:r>
            <a:r>
              <a:rPr lang="en-US" sz="5400" dirty="0" smtClean="0"/>
              <a:t> favor.</a:t>
            </a:r>
            <a:br>
              <a:rPr lang="en-US" sz="5400" dirty="0" smtClean="0"/>
            </a:br>
            <a:r>
              <a:rPr lang="en-US" sz="3200" i="1" dirty="0" smtClean="0"/>
              <a:t>(Would you please permit me speak in English?)</a:t>
            </a:r>
            <a:endParaRPr lang="en-US" sz="3200" dirty="0" smtClean="0"/>
          </a:p>
        </p:txBody>
      </p:sp>
      <p:pic>
        <p:nvPicPr>
          <p:cNvPr id="16386" name="Content Placeholder 3" descr="english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0" y="2667000"/>
            <a:ext cx="7924800" cy="3962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</TotalTime>
  <Words>57</Words>
  <Application>Microsoft Office PowerPoint</Application>
  <PresentationFormat>On-screen Show (4:3)</PresentationFormat>
  <Paragraphs>11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No entendí lo que dijiste. (I don’t understand what you said)</vt:lpstr>
      <vt:lpstr> ¿Podrías repetirlo otra vez? (Could you repeat it again?)</vt:lpstr>
      <vt:lpstr>¿Podrías hablar más despacio, por favor? (Could you speak more slowly please?)</vt:lpstr>
      <vt:lpstr>¿Cómo dirías ___? (How would you say _______?)</vt:lpstr>
      <vt:lpstr>¿Cómo se deletrea_______? (How do you spell ____?)</vt:lpstr>
      <vt:lpstr>¿Qué quiere decir ____? (What does it mean?)</vt:lpstr>
      <vt:lpstr>Quiero hacer una pregunta. (I want to ask a question)</vt:lpstr>
      <vt:lpstr>¿Podrías ayudarme? (Could you help me?)</vt:lpstr>
      <vt:lpstr>Me permite hablar en inglés, por favor. (Would you please permit me speak in English?)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entiendo</dc:title>
  <dc:creator>Rafael Almanzar</dc:creator>
  <cp:lastModifiedBy>Scarsdale High School</cp:lastModifiedBy>
  <cp:revision>13</cp:revision>
  <cp:lastPrinted>2011-09-06T05:24:59Z</cp:lastPrinted>
  <dcterms:created xsi:type="dcterms:W3CDTF">2011-02-28T01:38:01Z</dcterms:created>
  <dcterms:modified xsi:type="dcterms:W3CDTF">2012-09-14T01:23:48Z</dcterms:modified>
</cp:coreProperties>
</file>